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810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10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9768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746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795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3201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48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020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099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35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077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B8B45D3-7B13-41FF-B9F4-2A70C87EDCB9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CEE8010E-82CB-4805-A5FE-60F3511D52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611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7163-E92E-7FF6-4680-4A9BFFBD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443" y="0"/>
            <a:ext cx="7574218" cy="1071885"/>
          </a:xfrm>
        </p:spPr>
        <p:txBody>
          <a:bodyPr/>
          <a:lstStyle/>
          <a:p>
            <a:r>
              <a:rPr lang="en-US" dirty="0"/>
              <a:t>BRIEF INSTRUCTIONS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73262-C367-EE91-C52B-833548DAA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" y="1156996"/>
            <a:ext cx="10901514" cy="570100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Kindly use the template provided.</a:t>
            </a:r>
          </a:p>
          <a:p>
            <a:r>
              <a:rPr lang="en-US" dirty="0"/>
              <a:t>Preferable to provide good quality images of the case on at least two modalities.</a:t>
            </a:r>
          </a:p>
          <a:p>
            <a:r>
              <a:rPr lang="en-US" dirty="0"/>
              <a:t>File size should not exceed 20mb. No videos allowed.</a:t>
            </a:r>
          </a:p>
          <a:p>
            <a:r>
              <a:rPr lang="en-US" dirty="0"/>
              <a:t>The maximum number of allowed contributors for the case is two(02). Name of the contributors to be mentioned at the place provided.</a:t>
            </a:r>
          </a:p>
          <a:p>
            <a:r>
              <a:rPr lang="en-US" dirty="0"/>
              <a:t>Patient confidentiality should be protected. No names, hospital numbers, or any other identifying information can appear in the presentation. </a:t>
            </a:r>
          </a:p>
          <a:p>
            <a:r>
              <a:rPr lang="en-US" dirty="0"/>
              <a:t>The same case should not have been previously published or presented.</a:t>
            </a:r>
          </a:p>
          <a:p>
            <a:r>
              <a:rPr lang="en-US" dirty="0"/>
              <a:t>Ensure that all the changes and correction and proof-reading have been carried out before submission</a:t>
            </a:r>
          </a:p>
          <a:p>
            <a:r>
              <a:rPr lang="en-US" dirty="0"/>
              <a:t>No changes in the contents and names of the contributors will be allowed after the final submission.</a:t>
            </a:r>
          </a:p>
          <a:p>
            <a:r>
              <a:rPr lang="en-US" dirty="0"/>
              <a:t>The decision of the acceptance/rejection of the case report as informed to the contributor will be final. </a:t>
            </a:r>
          </a:p>
          <a:p>
            <a:r>
              <a:rPr lang="en-US" dirty="0"/>
              <a:t>There should not be any conflict of interest. Sending the slides to this means consent is given for uploading the material for learning purposes at the Punjab IRIA website.</a:t>
            </a:r>
          </a:p>
          <a:p>
            <a:r>
              <a:rPr lang="en-US" b="1" i="1" dirty="0"/>
              <a:t> The case to be submitted in the above format on mail info@iriapunjab.org.in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434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F21A6D0A-0A06-A1AB-3ECC-DB8377593B3C}"/>
              </a:ext>
            </a:extLst>
          </p:cNvPr>
          <p:cNvSpPr/>
          <p:nvPr/>
        </p:nvSpPr>
        <p:spPr>
          <a:xfrm>
            <a:off x="8378889" y="951723"/>
            <a:ext cx="3694923" cy="3582955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BRIEF CASE HISTORY AND INVESTIGATIONS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D99F6-23B6-05DB-DC47-9893E90798D1}"/>
              </a:ext>
            </a:extLst>
          </p:cNvPr>
          <p:cNvSpPr/>
          <p:nvPr/>
        </p:nvSpPr>
        <p:spPr>
          <a:xfrm>
            <a:off x="8602823" y="167952"/>
            <a:ext cx="2948473" cy="4851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CASE NO.</a:t>
            </a:r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8900B8-FEC0-6408-83EC-5691F889E86A}"/>
              </a:ext>
            </a:extLst>
          </p:cNvPr>
          <p:cNvSpPr/>
          <p:nvPr/>
        </p:nvSpPr>
        <p:spPr>
          <a:xfrm>
            <a:off x="662472" y="158621"/>
            <a:ext cx="3088433" cy="32703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1</a:t>
            </a:r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17CAA1-210A-9A82-6CB8-0A4FD49B62F5}"/>
              </a:ext>
            </a:extLst>
          </p:cNvPr>
          <p:cNvSpPr/>
          <p:nvPr/>
        </p:nvSpPr>
        <p:spPr>
          <a:xfrm>
            <a:off x="662472" y="3918858"/>
            <a:ext cx="6783357" cy="28738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 3</a:t>
            </a:r>
            <a:endParaRPr lang="en-IN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BEEA6C9-9920-828F-8DC3-F8802D6D97A1}"/>
              </a:ext>
            </a:extLst>
          </p:cNvPr>
          <p:cNvSpPr/>
          <p:nvPr/>
        </p:nvSpPr>
        <p:spPr>
          <a:xfrm>
            <a:off x="8378889" y="5131837"/>
            <a:ext cx="3694923" cy="14555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CONTRIBUTOR</a:t>
            </a:r>
            <a:endParaRPr lang="en-IN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DA973D-85E7-8940-E1F4-D151E2A0B12B}"/>
              </a:ext>
            </a:extLst>
          </p:cNvPr>
          <p:cNvSpPr/>
          <p:nvPr/>
        </p:nvSpPr>
        <p:spPr>
          <a:xfrm>
            <a:off x="4156789" y="167952"/>
            <a:ext cx="2948473" cy="32703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2</a:t>
            </a:r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32AD68-0453-2CFB-E183-B61E1697C7B1}"/>
              </a:ext>
            </a:extLst>
          </p:cNvPr>
          <p:cNvSpPr txBox="1"/>
          <p:nvPr/>
        </p:nvSpPr>
        <p:spPr>
          <a:xfrm rot="16200000">
            <a:off x="-555173" y="3232705"/>
            <a:ext cx="150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Graphic 9" descr="Bookmark">
            <a:extLst>
              <a:ext uri="{FF2B5EF4-FFF2-40B4-BE49-F238E27FC236}">
                <a16:creationId xmlns:a16="http://schemas.microsoft.com/office/drawing/2014/main" id="{6B27A20B-9461-353F-0279-0DD5D4628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00612" y="-46653"/>
            <a:ext cx="841316" cy="9144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699ED8-3F3F-A5A7-58D2-9007383ECB81}"/>
              </a:ext>
            </a:extLst>
          </p:cNvPr>
          <p:cNvSpPr/>
          <p:nvPr/>
        </p:nvSpPr>
        <p:spPr>
          <a:xfrm>
            <a:off x="118188" y="783771"/>
            <a:ext cx="261084" cy="60089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endParaRPr lang="en-US" dirty="0"/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PUNJAB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CHAPTER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OF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IRIA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endParaRPr lang="en-I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47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F0B574E-347D-9FF2-623D-3207F4758BFE}"/>
              </a:ext>
            </a:extLst>
          </p:cNvPr>
          <p:cNvSpPr/>
          <p:nvPr/>
        </p:nvSpPr>
        <p:spPr>
          <a:xfrm>
            <a:off x="765110" y="177281"/>
            <a:ext cx="10226351" cy="41614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FINDINGS</a:t>
            </a:r>
            <a:endParaRPr lang="en-IN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69F0149-8734-DD17-B276-5890DF4241EE}"/>
              </a:ext>
            </a:extLst>
          </p:cNvPr>
          <p:cNvSpPr/>
          <p:nvPr/>
        </p:nvSpPr>
        <p:spPr>
          <a:xfrm>
            <a:off x="917509" y="5150498"/>
            <a:ext cx="10226351" cy="14555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FINAL DIAGNOSIS</a:t>
            </a:r>
            <a:endParaRPr lang="en-IN" dirty="0"/>
          </a:p>
        </p:txBody>
      </p:sp>
      <p:pic>
        <p:nvPicPr>
          <p:cNvPr id="8" name="Graphic 7" descr="Bookmark">
            <a:extLst>
              <a:ext uri="{FF2B5EF4-FFF2-40B4-BE49-F238E27FC236}">
                <a16:creationId xmlns:a16="http://schemas.microsoft.com/office/drawing/2014/main" id="{069C024D-C117-8795-CB27-C355CFBEE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00612" y="-46653"/>
            <a:ext cx="841316" cy="9144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B7A5610-C384-66A1-6479-D4FADDFAE1E4}"/>
              </a:ext>
            </a:extLst>
          </p:cNvPr>
          <p:cNvSpPr/>
          <p:nvPr/>
        </p:nvSpPr>
        <p:spPr>
          <a:xfrm>
            <a:off x="89504" y="849085"/>
            <a:ext cx="261084" cy="60089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endParaRPr lang="en-US" dirty="0"/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PUNJAB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CHAPTER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OF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IRIA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endParaRPr lang="en-I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36670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52</TotalTime>
  <Words>230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Schoolbook</vt:lpstr>
      <vt:lpstr>Wingdings 2</vt:lpstr>
      <vt:lpstr>View</vt:lpstr>
      <vt:lpstr>BRIEF INSTRUCTIONS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Office</dc:creator>
  <cp:lastModifiedBy>Dell Office</cp:lastModifiedBy>
  <cp:revision>25</cp:revision>
  <dcterms:created xsi:type="dcterms:W3CDTF">2023-09-15T04:54:18Z</dcterms:created>
  <dcterms:modified xsi:type="dcterms:W3CDTF">2023-09-27T13:56:01Z</dcterms:modified>
</cp:coreProperties>
</file>